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5"/>
    <a:srgbClr val="075D81"/>
    <a:srgbClr val="DEDFE1"/>
    <a:srgbClr val="9DBBDE"/>
    <a:srgbClr val="9B9FA2"/>
    <a:srgbClr val="0070BA"/>
    <a:srgbClr val="FF7E79"/>
    <a:srgbClr val="76D6FF"/>
    <a:srgbClr val="0091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76" autoAdjust="0"/>
    <p:restoredTop sz="95755" autoAdjust="0"/>
  </p:normalViewPr>
  <p:slideViewPr>
    <p:cSldViewPr snapToGrid="0">
      <p:cViewPr varScale="1">
        <p:scale>
          <a:sx n="68" d="100"/>
          <a:sy n="68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5F904-9EA0-4C8C-B3AC-C23D50A226D5}" type="datetimeFigureOut">
              <a:rPr lang="nb-NO" smtClean="0"/>
              <a:t>11.08.2020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6F336-3B50-46AB-9851-123546E381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10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RCT </a:t>
            </a:r>
            <a:r>
              <a:rPr lang="nb-NO" dirty="0" err="1"/>
              <a:t>template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6F336-3B50-46AB-9851-123546E3819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2282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RCT </a:t>
            </a:r>
            <a:r>
              <a:rPr lang="nb-NO" dirty="0" err="1"/>
              <a:t>template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6F336-3B50-46AB-9851-123546E38192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02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2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9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8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2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8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56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5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0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7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0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FD8B-8EC8-434A-B009-A29EC3D8D749}" type="datetimeFigureOut">
              <a:rPr lang="en-US" smtClean="0"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39D3-B593-49C0-B586-FA11AA928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8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0E9FE8-BB39-4CEA-9163-570FE7F5B5EC}"/>
              </a:ext>
            </a:extLst>
          </p:cNvPr>
          <p:cNvSpPr/>
          <p:nvPr/>
        </p:nvSpPr>
        <p:spPr>
          <a:xfrm>
            <a:off x="0" y="673406"/>
            <a:ext cx="9144000" cy="64825"/>
          </a:xfrm>
          <a:prstGeom prst="rect">
            <a:avLst/>
          </a:prstGeom>
          <a:solidFill>
            <a:srgbClr val="075D81"/>
          </a:solidFill>
          <a:ln>
            <a:solidFill>
              <a:srgbClr val="075D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A3334A-15FA-4582-A710-06359C5A85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7" y="77352"/>
            <a:ext cx="3404616" cy="509016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63276EBB-A5FA-44F4-ACB7-B4722F5A5D27}"/>
              </a:ext>
            </a:extLst>
          </p:cNvPr>
          <p:cNvSpPr txBox="1">
            <a:spLocks/>
          </p:cNvSpPr>
          <p:nvPr/>
        </p:nvSpPr>
        <p:spPr>
          <a:xfrm>
            <a:off x="766220" y="1743241"/>
            <a:ext cx="7417727" cy="684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Authors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7F02FC1-432A-410E-A94B-CE9ECAE3FA93}"/>
              </a:ext>
            </a:extLst>
          </p:cNvPr>
          <p:cNvSpPr/>
          <p:nvPr/>
        </p:nvSpPr>
        <p:spPr>
          <a:xfrm>
            <a:off x="0" y="6173562"/>
            <a:ext cx="9144000" cy="684437"/>
          </a:xfrm>
          <a:prstGeom prst="rect">
            <a:avLst/>
          </a:prstGeom>
          <a:solidFill>
            <a:srgbClr val="075D81"/>
          </a:solidFill>
          <a:ln>
            <a:solidFill>
              <a:srgbClr val="075D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altLang="ja-JP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0EDD4438-A124-4499-A6F9-808A7EA615F0}"/>
              </a:ext>
            </a:extLst>
          </p:cNvPr>
          <p:cNvSpPr txBox="1">
            <a:spLocks/>
          </p:cNvSpPr>
          <p:nvPr/>
        </p:nvSpPr>
        <p:spPr>
          <a:xfrm>
            <a:off x="292736" y="6370096"/>
            <a:ext cx="1985397" cy="339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@IJGConline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3AF502A5-4C8B-41E7-A75A-8D15A70D6B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" y="6271728"/>
            <a:ext cx="635000" cy="50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CACB778B-0917-4EC4-BD71-4674704D099B}"/>
              </a:ext>
            </a:extLst>
          </p:cNvPr>
          <p:cNvSpPr/>
          <p:nvPr/>
        </p:nvSpPr>
        <p:spPr>
          <a:xfrm>
            <a:off x="2445864" y="6599014"/>
            <a:ext cx="668627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GB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Copyright © 2020 BMJ Publishing Group Ltd, International </a:t>
            </a:r>
            <a:r>
              <a:rPr lang="en-GB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Gynecologic</a:t>
            </a:r>
            <a:r>
              <a:rPr lang="en-GB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Cancer Society, &amp; European Society of Gynaecological Oncology. All rights reserved.</a:t>
            </a:r>
            <a:endParaRPr lang="en-US" altLang="ja-JP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5228E2-A485-3A41-97D1-A8B3B0FB6E76}"/>
              </a:ext>
            </a:extLst>
          </p:cNvPr>
          <p:cNvSpPr txBox="1"/>
          <p:nvPr/>
        </p:nvSpPr>
        <p:spPr>
          <a:xfrm>
            <a:off x="0" y="923733"/>
            <a:ext cx="9046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D0B2FA-8144-444C-9939-3A50028663AC}"/>
              </a:ext>
            </a:extLst>
          </p:cNvPr>
          <p:cNvSpPr/>
          <p:nvPr/>
        </p:nvSpPr>
        <p:spPr>
          <a:xfrm>
            <a:off x="931750" y="2340246"/>
            <a:ext cx="7280500" cy="3594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Still image from video </a:t>
            </a:r>
          </a:p>
        </p:txBody>
      </p:sp>
    </p:spTree>
    <p:extLst>
      <p:ext uri="{BB962C8B-B14F-4D97-AF65-F5344CB8AC3E}">
        <p14:creationId xmlns:p14="http://schemas.microsoft.com/office/powerpoint/2010/main" val="80747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10E9FE8-BB39-4CEA-9163-570FE7F5B5EC}"/>
              </a:ext>
            </a:extLst>
          </p:cNvPr>
          <p:cNvSpPr/>
          <p:nvPr/>
        </p:nvSpPr>
        <p:spPr>
          <a:xfrm>
            <a:off x="0" y="673406"/>
            <a:ext cx="9144000" cy="64825"/>
          </a:xfrm>
          <a:prstGeom prst="rect">
            <a:avLst/>
          </a:prstGeom>
          <a:solidFill>
            <a:srgbClr val="075D81"/>
          </a:solidFill>
          <a:ln>
            <a:solidFill>
              <a:srgbClr val="075D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0A3334A-15FA-4582-A710-06359C5A85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7" y="77352"/>
            <a:ext cx="3404616" cy="509016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27F02FC1-432A-410E-A94B-CE9ECAE3FA93}"/>
              </a:ext>
            </a:extLst>
          </p:cNvPr>
          <p:cNvSpPr/>
          <p:nvPr/>
        </p:nvSpPr>
        <p:spPr>
          <a:xfrm>
            <a:off x="0" y="6173562"/>
            <a:ext cx="9144000" cy="684437"/>
          </a:xfrm>
          <a:prstGeom prst="rect">
            <a:avLst/>
          </a:prstGeom>
          <a:solidFill>
            <a:srgbClr val="075D81"/>
          </a:solidFill>
          <a:ln>
            <a:solidFill>
              <a:srgbClr val="075D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endParaRPr lang="en-US" altLang="ja-JP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0EDD4438-A124-4499-A6F9-808A7EA615F0}"/>
              </a:ext>
            </a:extLst>
          </p:cNvPr>
          <p:cNvSpPr txBox="1">
            <a:spLocks/>
          </p:cNvSpPr>
          <p:nvPr/>
        </p:nvSpPr>
        <p:spPr>
          <a:xfrm>
            <a:off x="292736" y="6370096"/>
            <a:ext cx="1985397" cy="339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solidFill>
                  <a:schemeClr val="bg1"/>
                </a:solidFill>
              </a:rPr>
              <a:t>@IJGConline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3AF502A5-4C8B-41E7-A75A-8D15A70D6B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20" y="6271728"/>
            <a:ext cx="635000" cy="508000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CACB778B-0917-4EC4-BD71-4674704D099B}"/>
              </a:ext>
            </a:extLst>
          </p:cNvPr>
          <p:cNvSpPr/>
          <p:nvPr/>
        </p:nvSpPr>
        <p:spPr>
          <a:xfrm>
            <a:off x="2445864" y="6599014"/>
            <a:ext cx="668627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en-GB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Copyright © 2020 BMJ Publishing Group Ltd, International </a:t>
            </a:r>
            <a:r>
              <a:rPr lang="en-GB" sz="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Gynecologic</a:t>
            </a:r>
            <a:r>
              <a:rPr lang="en-GB" sz="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Cancer Society, &amp; European Society of Gynaecological Oncology. All rights reserved.</a:t>
            </a:r>
            <a:endParaRPr lang="en-US" altLang="ja-JP" sz="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64</Words>
  <Application>Microsoft Office PowerPoint</Application>
  <PresentationFormat>On-screen Show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Zoia Razumova</dc:creator>
  <cp:lastModifiedBy>Lindsey Struckmeyer</cp:lastModifiedBy>
  <cp:revision>47</cp:revision>
  <dcterms:created xsi:type="dcterms:W3CDTF">2020-05-28T23:00:38Z</dcterms:created>
  <dcterms:modified xsi:type="dcterms:W3CDTF">2020-08-11T18:43:32Z</dcterms:modified>
</cp:coreProperties>
</file>